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3128962"/>
            <a:ext cx="45148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800599"/>
            <a:ext cx="704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385313"/>
            <a:ext cx="704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933056"/>
            <a:ext cx="704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941168"/>
            <a:ext cx="704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6414" y="4941168"/>
            <a:ext cx="362221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501866"/>
            <a:ext cx="704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0129" y="5517232"/>
            <a:ext cx="35978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7325"/>
            <a:ext cx="11601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1656184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0245" y="2180917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9635" y="2708920"/>
            <a:ext cx="1656184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1976" y="2229656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7070" y="2726966"/>
            <a:ext cx="3291178" cy="2686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8622" y="2181203"/>
            <a:ext cx="16095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9347" y="2708920"/>
            <a:ext cx="3367378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6440" y="2180917"/>
            <a:ext cx="14401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501008"/>
            <a:ext cx="33843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94724"/>
            <a:ext cx="5040560" cy="1006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5433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096327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6186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4653" y="34515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4491" y="34515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9576" y="389594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9576" y="435893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9414" y="435893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9576" y="4810089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9414" y="565767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59251" y="5657676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11581" y="343996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89719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2024" y="344224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775012" y="344224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03982" y="389594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20671" y="389594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20671" y="437051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95234" y="437051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983219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57781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898342" y="34515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940063" y="34515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528388" y="389594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528388" y="43589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956652" y="43589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528388" y="4747919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979804" y="4771069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979804" y="5592871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419641" y="5592871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