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124200"/>
            <a:ext cx="39052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203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7543" y="28048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5143" y="28048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2"/>
            <a:ext cx="1800200" cy="2256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1111" y="2110683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9364" y="2606318"/>
            <a:ext cx="1800200" cy="2256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2110683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5192" y="2636912"/>
            <a:ext cx="2904667" cy="2361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072" y="2063032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40196" y="2606318"/>
            <a:ext cx="3114030" cy="2231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5301" y="2110683"/>
            <a:ext cx="18190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62122"/>
            <a:ext cx="5688632" cy="1770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5"/>
            <a:ext cx="4968552" cy="867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9788" y="4293095"/>
            <a:ext cx="4968552" cy="867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5822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924944"/>
            <a:ext cx="813690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