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5" y="3052762"/>
            <a:ext cx="35623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6851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0213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3251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8215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58215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1779" y="58215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7105" y="58215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48880"/>
            <a:ext cx="10153128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253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99695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71703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22108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79715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