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686050"/>
            <a:ext cx="933450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268730"/>
            <a:ext cx="119538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96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8194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5629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575" y="3538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529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550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96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43884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4110" y="50476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36180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50412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260" y="58051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73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536180" y="58769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48340" y="58051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1800225"/>
            <a:ext cx="1176337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6365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25647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215" y="249301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830" y="3340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90" y="3284855"/>
            <a:ext cx="497649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985645"/>
            <a:ext cx="1168717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24206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24206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215" y="24206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80" y="31407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2205" y="306895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90" y="3068955"/>
            <a:ext cx="49218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971675"/>
            <a:ext cx="11182350" cy="291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05" y="34290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7485" y="34290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325" y="33566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2026-01-25T06:08:08Z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