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03" r:id="rId3"/>
    <p:sldId id="304" r:id="rId4"/>
    <p:sldId id="305" r:id="rId5"/>
    <p:sldId id="306" r:id="rId6"/>
    <p:sldId id="30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825" y="3086100"/>
            <a:ext cx="813435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795333"/>
            <a:ext cx="3528392" cy="1850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29125" y="2795333"/>
            <a:ext cx="3244644" cy="1850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877" y="1340768"/>
            <a:ext cx="1180147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686396"/>
            <a:ext cx="8208912" cy="14626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63375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708920"/>
            <a:ext cx="7848872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77650" cy="212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708920"/>
            <a:ext cx="3888432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468291"/>
            <a:ext cx="5256584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29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2026-01-16T12:32:42Z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