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075" y="3138487"/>
            <a:ext cx="26098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587727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2822" y="587727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4771" y="587727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6963" y="587727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2299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2564904"/>
            <a:ext cx="10941943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203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573016"/>
            <a:ext cx="9972303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