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105150"/>
            <a:ext cx="4591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5293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3751" y="285293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9694" y="2852936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429000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1134" y="3429000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1428" y="3429000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3926805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4421" y="3926805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75428" y="3926805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5428" y="4470815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91711" y="4470815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44824" y="5140212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61455" y="5614781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32382" y="5614781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06639" y="6171358"/>
            <a:ext cx="53879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52" y="3501008"/>
            <a:ext cx="116776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2518940"/>
            <a:ext cx="11172103" cy="927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4926474"/>
            <a:ext cx="6120681" cy="130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66967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