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2566670"/>
            <a:ext cx="970597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838200"/>
            <a:ext cx="112680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244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55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555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40043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32440" y="39884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95550" y="4869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869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80325" y="47961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32440" y="48355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955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542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80325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632440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24025"/>
            <a:ext cx="114776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25647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0190" y="26365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24206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25" y="320040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20" y="31407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025" y="320040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052320"/>
            <a:ext cx="111347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495" y="19888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4335" y="19888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540" y="19888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2780665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675" y="2780665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2924810"/>
            <a:ext cx="2700020" cy="270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57350"/>
            <a:ext cx="112395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31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5460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57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20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03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280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649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649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