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790825"/>
            <a:ext cx="93059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033145"/>
            <a:ext cx="1156335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15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2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305" y="31819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1819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8709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8295" y="38379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559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2415" y="4541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52080" y="5318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88295" y="5233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62150"/>
            <a:ext cx="115252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636520"/>
            <a:ext cx="131508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2564765"/>
            <a:ext cx="131508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1250" y="2564765"/>
            <a:ext cx="131508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570" y="328485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335661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125" y="328485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86510"/>
            <a:ext cx="12192000" cy="4284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196340"/>
            <a:ext cx="191452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055" y="1286510"/>
            <a:ext cx="191452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05" y="1196340"/>
            <a:ext cx="1914525" cy="61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80" y="191643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830" y="2060575"/>
            <a:ext cx="3987800" cy="361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80" y="2060575"/>
            <a:ext cx="3987800" cy="361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038350"/>
            <a:ext cx="112680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3356610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5680" y="32848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2026-01-26T03:04:38Z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