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3086100"/>
            <a:ext cx="44100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1051316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8331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52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6620"/>
            <a:ext cx="5184576" cy="158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2075"/>
            <a:ext cx="117252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099881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