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076575"/>
            <a:ext cx="48482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286" b="874"/>
          <a:stretch/>
        </p:blipFill>
        <p:spPr>
          <a:xfrm>
            <a:off x="191344" y="1268760"/>
            <a:ext cx="11406791" cy="5646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3732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7982" y="5373216"/>
            <a:ext cx="9538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4512" y="5316570"/>
            <a:ext cx="1591487" cy="63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4091837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4566399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6017" y="5597663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649848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30" r="408"/>
          <a:stretch/>
        </p:blipFill>
        <p:spPr>
          <a:xfrm>
            <a:off x="191344" y="1340768"/>
            <a:ext cx="11630025" cy="2527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38164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4752528" cy="834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573016"/>
            <a:ext cx="4824536" cy="834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9237"/>
            <a:ext cx="117062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3600400" cy="126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