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3109912"/>
            <a:ext cx="73056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917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940210"/>
            <a:ext cx="1728192" cy="1280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4650" y="2940210"/>
            <a:ext cx="2151789" cy="1280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4694288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4694288"/>
            <a:ext cx="125675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57804"/>
            <a:ext cx="3384376" cy="2183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2395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060848"/>
            <a:ext cx="468052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365104"/>
            <a:ext cx="6840760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8681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9333" y="2996952"/>
            <a:ext cx="5328592" cy="1106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