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419350"/>
            <a:ext cx="118967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450"/>
            <a:ext cx="117538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8529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285293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42900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00022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5145" y="4000221"/>
            <a:ext cx="5794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5308" y="4725144"/>
            <a:ext cx="7345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4159" y="4725144"/>
            <a:ext cx="7345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7888" y="5147506"/>
            <a:ext cx="7345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300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41143"/>
            <a:ext cx="10982325" cy="24288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16080" y="26177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376" y="2609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7808" y="3141092"/>
            <a:ext cx="504056" cy="586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06835" y="3141092"/>
            <a:ext cx="504056" cy="586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99564" y="3141092"/>
            <a:ext cx="504056" cy="586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7808" y="38847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25813" y="38847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76415" y="38847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55640" y="62373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13240" y="62373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57382" y="62373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51" y="4509120"/>
            <a:ext cx="1181100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3501008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009938"/>
            <a:ext cx="2088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1290" y="349260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71290" y="4013109"/>
            <a:ext cx="2088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601807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