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005137"/>
            <a:ext cx="56769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766795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26609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2449" y="326609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3" y="3923219"/>
            <a:ext cx="4032447" cy="1188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9460" y="3602241"/>
            <a:ext cx="498239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40" y="4394310"/>
            <a:ext cx="498239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6290" y="5169191"/>
            <a:ext cx="27881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331236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8333" y="2636912"/>
            <a:ext cx="331236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77072"/>
            <a:ext cx="3528392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4896544" cy="1770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