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647950"/>
            <a:ext cx="10677525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47495"/>
            <a:ext cx="115252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260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65" y="227647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515" y="227647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730" y="22047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4585" y="29248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28022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28530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28530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4290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65" y="34290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6270" y="35007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64240" y="35007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42208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41490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28025" y="41484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00435" y="40767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07260" y="47250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7967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7250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240" y="47967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268730"/>
            <a:ext cx="119538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605" y="1916430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810" y="1916430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260" y="1844675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2636520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920" y="2636520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70" y="2564765"/>
            <a:ext cx="3525520" cy="353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27580"/>
            <a:ext cx="12192000" cy="240220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063750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628005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234170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63750" y="40773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628005" y="40773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64650" y="40773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1576070"/>
            <a:ext cx="121062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4580890"/>
            <a:ext cx="30372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380" y="4580890"/>
            <a:ext cx="3434080" cy="601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2026-01-25T07:26:34Z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