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47900"/>
            <a:ext cx="113919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2088232" cy="1027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312464"/>
            <a:ext cx="21602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149080"/>
            <a:ext cx="3024336" cy="1027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7384" y="3429000"/>
            <a:ext cx="916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077072"/>
            <a:ext cx="916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2367" y="3719788"/>
            <a:ext cx="916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653136"/>
            <a:ext cx="916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6027" y="4653136"/>
            <a:ext cx="916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85875"/>
            <a:ext cx="11782425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67075"/>
            <a:ext cx="9001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21772"/>
            <a:ext cx="82391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30243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39346"/>
            <a:ext cx="10504634" cy="5818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295232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364752"/>
            <a:ext cx="4320480" cy="1493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40562"/>
            <a:ext cx="3960440" cy="1032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950505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26349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86104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4371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563245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79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7137" y="5179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2140" y="5179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93110"/>
            <a:ext cx="1102042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4766" y="2420888"/>
            <a:ext cx="7232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58374"/>
            <a:ext cx="10225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242" y="3649560"/>
            <a:ext cx="101202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6266412"/>
            <a:ext cx="7232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2353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69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3140968"/>
            <a:ext cx="109442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7573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2026-01-16T10:01:59Z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