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3124200"/>
            <a:ext cx="49339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2634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9888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0028" y="32849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2849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32849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45091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870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309768"/>
            <a:ext cx="81724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715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6840" y="3171571"/>
            <a:ext cx="1769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3338" y="3596108"/>
            <a:ext cx="7225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4964" y="3596108"/>
            <a:ext cx="7225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6475" y="4086972"/>
            <a:ext cx="5350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6475" y="5012946"/>
            <a:ext cx="5350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62126" y="5012946"/>
            <a:ext cx="21137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590" y="2677027"/>
            <a:ext cx="26574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