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09800"/>
            <a:ext cx="1129665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442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490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277" y="2924944"/>
            <a:ext cx="96012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04887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88840"/>
            <a:ext cx="87249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783153"/>
            <a:ext cx="86201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917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828" y="4081946"/>
            <a:ext cx="9715500" cy="2190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2045618"/>
            <a:ext cx="6124575" cy="2019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1584" y="4748696"/>
            <a:ext cx="72961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2849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8920" y="32849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108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632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650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7381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124248"/>
            <a:ext cx="7416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4863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5987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632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0217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1290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4341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2418" y="4330379"/>
            <a:ext cx="7776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6691" y="4882741"/>
            <a:ext cx="7776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982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2002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260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1591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06756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298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742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9940" y="36742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9990" y="36742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6339" y="36742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919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726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013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2026-01-16T09:47:50Z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