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3133725"/>
            <a:ext cx="83343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886681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384392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5710" y="3987223"/>
            <a:ext cx="450050" cy="305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5710" y="4450210"/>
            <a:ext cx="450050" cy="305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4201" y="4450210"/>
            <a:ext cx="450050" cy="305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360" y="3135280"/>
            <a:ext cx="450050" cy="305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6360" y="3644567"/>
            <a:ext cx="450050" cy="305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36360" y="4420070"/>
            <a:ext cx="648072" cy="435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68391" y="4420070"/>
            <a:ext cx="648072" cy="435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681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45024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0241" y="3645024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6185" y="3645024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574" y="5373216"/>
            <a:ext cx="4380313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89138"/>
            <a:ext cx="4752528" cy="1719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3016"/>
            <a:ext cx="518457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