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671445"/>
            <a:ext cx="10763250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428750"/>
            <a:ext cx="11658600" cy="4000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35505" y="19888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19888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7980" y="206057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485" y="191643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750" y="25311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65" y="24930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25" y="263652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0730" y="25863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3750" y="314071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15865" y="32131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7980" y="31070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67110" y="31070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07260" y="38608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865" y="37890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7980" y="37890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20730" y="36449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07260" y="42926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31765" y="428942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84515" y="43313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136630" y="43262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79650" y="49409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15865" y="495871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84515" y="487362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167110" y="49409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57325"/>
            <a:ext cx="114490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360" y="2060575"/>
            <a:ext cx="9531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0055" y="1988820"/>
            <a:ext cx="9531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160" y="1988820"/>
            <a:ext cx="9531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70" y="2636520"/>
            <a:ext cx="2413000" cy="276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30" y="2564765"/>
            <a:ext cx="2413000" cy="276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08315" y="2564765"/>
            <a:ext cx="2848610" cy="276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785620"/>
            <a:ext cx="110299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05" y="1772920"/>
            <a:ext cx="9531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810" y="1700530"/>
            <a:ext cx="9531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550" y="1700530"/>
            <a:ext cx="9531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70" y="2348865"/>
            <a:ext cx="2413000" cy="276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775" y="2348865"/>
            <a:ext cx="2413000" cy="276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4515" y="2348865"/>
            <a:ext cx="3056255" cy="276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1471295"/>
            <a:ext cx="121634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660" y="3140710"/>
            <a:ext cx="9926955" cy="1326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2026-01-25T07:24:36Z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