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00110" y="439420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700020"/>
            <a:ext cx="92202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509395"/>
            <a:ext cx="118776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2470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170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5731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5731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35731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82470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56270" y="41490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41776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8818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4155" y="49409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88070" y="49409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50133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709420"/>
            <a:ext cx="113442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4720"/>
            <a:ext cx="2486025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385" y="2109470"/>
            <a:ext cx="2543175" cy="325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55" y="2132965"/>
            <a:ext cx="2600325" cy="3171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0015" y="1924050"/>
            <a:ext cx="26003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285875"/>
            <a:ext cx="118014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215" y="198882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1916430"/>
            <a:ext cx="190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550" y="1916430"/>
            <a:ext cx="19227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715" y="2564765"/>
            <a:ext cx="258699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830" y="2564765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370" y="2636520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52005" y="457581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052320"/>
            <a:ext cx="11210925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0250" y="3429000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440" y="3284855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7935" y="3284855"/>
            <a:ext cx="2741930" cy="235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2026-01-25T09:00:33Z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