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2686050"/>
            <a:ext cx="927735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190625"/>
            <a:ext cx="112109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450" y="19888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665" y="191643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70" y="19888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240" y="19888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450" y="26365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665" y="26365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26365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485" y="27089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1450" y="31794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20055" y="31794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96225" y="31794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64240" y="32131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11450" y="37890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372237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37890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2485" y="37890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5091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44110" y="43649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680325" y="44367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88295" y="443738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499808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44110" y="508508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80325" y="50844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88295" y="501332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33575"/>
            <a:ext cx="121920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260" y="256476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65" y="2493010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070" y="2493010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180" y="306895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40" y="3140710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290" y="3068955"/>
            <a:ext cx="5367655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19250"/>
            <a:ext cx="112966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360" y="1556385"/>
            <a:ext cx="20707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4200" y="1484630"/>
            <a:ext cx="17043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260" y="1484630"/>
            <a:ext cx="20707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180" y="2204720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585" y="2204720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7935" y="2060575"/>
            <a:ext cx="3906520" cy="305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204595"/>
            <a:ext cx="112966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52107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7755" y="422084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550" y="501332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205" y="3716655"/>
            <a:ext cx="13309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25" y="4796790"/>
            <a:ext cx="14370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2026-01-25T07:30:29Z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