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2690495"/>
            <a:ext cx="8905875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937895"/>
            <a:ext cx="1126807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347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32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29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47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144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9909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40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19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47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893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24470" y="3957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64240" y="3893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1145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4766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6380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24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71145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447665" y="54127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56270" y="54952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0963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842770"/>
            <a:ext cx="1166812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460" y="23488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227647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205" y="23488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825" y="335661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630" y="3068955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170" y="314071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65605"/>
            <a:ext cx="12192000" cy="3526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166560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0055" y="148463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160" y="148463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940" y="242062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540" y="2276475"/>
            <a:ext cx="4295775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7935" y="2420620"/>
            <a:ext cx="416306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038350"/>
            <a:ext cx="11296650" cy="278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4825" y="335661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4065" y="321310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125" y="335661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