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362200"/>
            <a:ext cx="1183957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9745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9177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07896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776" y="33672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58642" y="33672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98075" y="33672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77346" y="3367243"/>
            <a:ext cx="6032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346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04864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4458" y="2204864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4574" y="2204864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4408" y="2708920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67755" y="2702909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26296" y="2708920"/>
            <a:ext cx="518176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41350" y="3213864"/>
            <a:ext cx="714290" cy="287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42018" y="3213864"/>
            <a:ext cx="714290" cy="287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88985" y="3213864"/>
            <a:ext cx="714290" cy="287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55640" y="4149080"/>
            <a:ext cx="714290" cy="287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55640" y="4797263"/>
            <a:ext cx="714290" cy="287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55640" y="5410721"/>
            <a:ext cx="714290" cy="287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80176" y="4149080"/>
            <a:ext cx="714290" cy="287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80176" y="4739389"/>
            <a:ext cx="714290" cy="287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80176" y="5410721"/>
            <a:ext cx="714290" cy="287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157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40968"/>
            <a:ext cx="446449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72514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9975" y="472514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9150" y="472514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