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6212" y="3143250"/>
            <a:ext cx="42195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14462"/>
            <a:ext cx="117824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73016"/>
            <a:ext cx="6120680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41004"/>
            <a:ext cx="7920880" cy="2060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76337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29000"/>
            <a:ext cx="446449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3429000"/>
            <a:ext cx="446449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21088"/>
            <a:ext cx="11143878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2026-01-16T11:59:02Z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