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7262" y="3105150"/>
            <a:ext cx="265747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370485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9816" y="3343774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23796" y="3343774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62377" y="3861048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52384" y="4437112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35760" y="4933603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94546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70182" y="3140968"/>
            <a:ext cx="135035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437112"/>
            <a:ext cx="3960440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2776"/>
            <a:ext cx="11972925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708919"/>
            <a:ext cx="5832648" cy="11136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300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501008"/>
            <a:ext cx="511256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2026-01-16T12:22:16Z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