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633345"/>
            <a:ext cx="728662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952500"/>
            <a:ext cx="1134427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1743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379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60685" y="4652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17815" y="54349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560685" y="54330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790700"/>
            <a:ext cx="120300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49301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25647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930" y="328485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7800" y="3284855"/>
            <a:ext cx="5153660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985645"/>
            <a:ext cx="121634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206057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21329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206057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80" y="29248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395" y="29248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145" y="2708910"/>
            <a:ext cx="5781040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18970"/>
            <a:ext cx="11630025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70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5775" y="34290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170" y="357314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2026-01-25T06:05:52Z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