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3028950"/>
            <a:ext cx="3724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2026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52337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347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5878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573016"/>
            <a:ext cx="61055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