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7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7300" y="2638425"/>
            <a:ext cx="9677400" cy="1581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50" y="1390650"/>
            <a:ext cx="1184910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360" y="220472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55820" y="220472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2080" y="220472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48340" y="206057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07260" y="278066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69485" y="292481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52080" y="285305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48340" y="278066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35505" y="350075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69485" y="350075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752080" y="350075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848340" y="364490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35505" y="429323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727575" y="429323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80325" y="429323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848340" y="429323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567305" y="4869180"/>
            <a:ext cx="6711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160010" y="494093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040370" y="485203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1262360" y="488823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1062335" y="593598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412875"/>
            <a:ext cx="11849100" cy="4133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2132965"/>
            <a:ext cx="2571750" cy="3438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40" y="2056765"/>
            <a:ext cx="2543175" cy="3514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4245" y="2060575"/>
            <a:ext cx="2809875" cy="3571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48115" y="1988820"/>
            <a:ext cx="3133725" cy="3838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170" y="1419225"/>
            <a:ext cx="1201102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360" y="2204720"/>
            <a:ext cx="1160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60010" y="2204720"/>
            <a:ext cx="18294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08160" y="2204720"/>
            <a:ext cx="182753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670" y="2853055"/>
            <a:ext cx="2741930" cy="2359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27350" y="2853055"/>
            <a:ext cx="4402455" cy="2359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29805" y="2853055"/>
            <a:ext cx="4291965" cy="2359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947545"/>
            <a:ext cx="11029950" cy="29622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30250" y="3429000"/>
            <a:ext cx="2741930" cy="2359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95775" y="3140710"/>
            <a:ext cx="2741930" cy="2359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24470" y="3213100"/>
            <a:ext cx="2741930" cy="2359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67</cp:revision>
  <dcterms:created xsi:type="dcterms:W3CDTF">2015-09-16T06:44:00Z</dcterms:created>
  <dcterms:modified xsi:type="dcterms:W3CDTF">2026-01-25T08:17:35Z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