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2900362"/>
            <a:ext cx="50006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21167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50131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50807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002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3005" y="4126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440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37148"/>
            <a:ext cx="112871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5347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1212" y="33501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43464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85" y="3762698"/>
            <a:ext cx="112204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3981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18002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6114" y="4149080"/>
            <a:ext cx="319606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4149080"/>
            <a:ext cx="265569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48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941168"/>
            <a:ext cx="73448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728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7"/>
            <a:ext cx="8136904" cy="1481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2978" y="2819716"/>
            <a:ext cx="1703224" cy="1689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664" y="1867418"/>
            <a:ext cx="4116184" cy="105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