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9862" y="3109912"/>
            <a:ext cx="677227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8529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31801" y="28529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9896" y="3447225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94347" y="3447225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27848" y="4005064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70277" y="4617355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385345" y="4617355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35760" y="5733256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578"/>
            <a:ext cx="1173480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0692" y="2348880"/>
            <a:ext cx="1441412" cy="337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20971" y="2348880"/>
            <a:ext cx="1441412" cy="337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07768" y="2852936"/>
            <a:ext cx="1441412" cy="337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19069" y="2852936"/>
            <a:ext cx="997211" cy="337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05757" y="3674371"/>
            <a:ext cx="997211" cy="337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13292" y="3674371"/>
            <a:ext cx="997211" cy="337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9416" y="4869160"/>
            <a:ext cx="4176464" cy="1986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6086475" cy="211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1664" y="1867418"/>
            <a:ext cx="6348432" cy="1587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25175" cy="3181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921918"/>
            <a:ext cx="10010775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2026-01-16T12:52:29Z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