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2" y="3071812"/>
            <a:ext cx="4181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443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2580" y="270892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8930" y="270892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0003" y="270892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326450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2580" y="326450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2078" y="326450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8427" y="326450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552" y="3831664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2580" y="382009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54124" y="3820090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58427" y="3785366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9416" y="5661248"/>
            <a:ext cx="5904656" cy="11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27806"/>
            <a:ext cx="3888432" cy="1421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636912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5328592" cy="125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154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2095" y="322710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9908" y="322710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07707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3419" y="407707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