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109912"/>
            <a:ext cx="5124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30783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65705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433996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4895549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45610"/>
            <a:ext cx="11744325" cy="5529207"/>
            <a:chOff x="191344" y="1245610"/>
            <a:chExt cx="11744325" cy="5529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45610"/>
              <a:ext cx="11744325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444" y="5860417"/>
              <a:ext cx="11125200" cy="914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8363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1425" y="54643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2544" y="58604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376" y="3367649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12812" y="3367649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52650" y="3367649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7212" y="3367649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59647" y="3367649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72264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46826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79261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53823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51534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49244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12232" y="378904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85665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60227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492662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967224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64935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962645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425633" y="426918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48620" y="477244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923182" y="477244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455617" y="477244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930179" y="477244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925600" y="4772445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388587" y="4772445"/>
            <a:ext cx="370819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472264" y="529565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946826" y="529565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479261" y="529565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953823" y="529565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22542" cy="5470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0120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