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5" r:id="rId5"/>
    <p:sldId id="326" r:id="rId6"/>
    <p:sldId id="327" r:id="rId7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37945" y="2552700"/>
            <a:ext cx="9515475" cy="17526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1210310"/>
            <a:ext cx="12192000" cy="443738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135505" y="191643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447665" y="184467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967980" y="184467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064240" y="191643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135505" y="242062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871720" y="249301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967980" y="249301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992485" y="249301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135505" y="314071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871720" y="314134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7967980" y="321310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1208385" y="311975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1991360" y="386080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4727575" y="393319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7967980" y="386080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11352530" y="378904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2567305" y="450913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5231765" y="443801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8328025" y="458152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11208385" y="450405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2567305" y="515683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5447665" y="522922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8472170" y="515683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11208385" y="518414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0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0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2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  <p:bldP spid="15" grpId="0" bldLvl="0" animBg="1"/>
      <p:bldP spid="15" grpId="1" animBg="1"/>
      <p:bldP spid="16" grpId="0" bldLvl="0" animBg="1"/>
      <p:bldP spid="16" grpId="1" animBg="1"/>
      <p:bldP spid="17" grpId="0" bldLvl="0" animBg="1"/>
      <p:bldP spid="17" grpId="1" animBg="1"/>
      <p:bldP spid="18" grpId="0" bldLvl="0" animBg="1"/>
      <p:bldP spid="18" grpId="1" animBg="1"/>
      <p:bldP spid="19" grpId="0" bldLvl="0" animBg="1"/>
      <p:bldP spid="19" grpId="1" animBg="1"/>
      <p:bldP spid="20" grpId="0" bldLvl="0" animBg="1"/>
      <p:bldP spid="20" grpId="1" animBg="1"/>
      <p:bldP spid="21" grpId="0" bldLvl="0" animBg="1"/>
      <p:bldP spid="21" grpId="1" animBg="1"/>
      <p:bldP spid="22" grpId="0" bldLvl="0" animBg="1"/>
      <p:bldP spid="22" grpId="1" animBg="1"/>
      <p:bldP spid="23" grpId="0" bldLvl="0" animBg="1"/>
      <p:bldP spid="23" grpId="1" animBg="1"/>
      <p:bldP spid="24" grpId="0" bldLvl="0" animBg="1"/>
      <p:bldP spid="24" grpId="1" animBg="1"/>
      <p:bldP spid="25" grpId="0" bldLvl="0" animBg="1"/>
      <p:bldP spid="25" grpId="1" animBg="1"/>
      <p:bldP spid="26" grpId="0" bldLvl="0" animBg="1"/>
      <p:bldP spid="26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42925" y="1695450"/>
            <a:ext cx="11106150" cy="3467100"/>
          </a:xfrm>
          <a:prstGeom prst="rect">
            <a:avLst/>
          </a:prstGeom>
        </p:spPr>
      </p:pic>
      <p:sp>
        <p:nvSpPr>
          <p:cNvPr id="3" name="椭圆 2"/>
          <p:cNvSpPr/>
          <p:nvPr/>
        </p:nvSpPr>
        <p:spPr>
          <a:xfrm>
            <a:off x="2839085" y="2708910"/>
            <a:ext cx="418465" cy="39560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6600190" y="2708910"/>
            <a:ext cx="418465" cy="39560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10488295" y="2708910"/>
            <a:ext cx="418465" cy="39560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2783840" y="3644900"/>
            <a:ext cx="418465" cy="39560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6671945" y="3609340"/>
            <a:ext cx="418465" cy="39560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10128250" y="3644900"/>
            <a:ext cx="418465" cy="39560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2783840" y="4509135"/>
            <a:ext cx="418465" cy="39560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6600190" y="4509135"/>
            <a:ext cx="418465" cy="39560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10488295" y="4509770"/>
            <a:ext cx="418465" cy="39560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3545" y="1933575"/>
            <a:ext cx="11344275" cy="29908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783840" y="2564765"/>
            <a:ext cx="1515745" cy="6953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671945" y="2564765"/>
            <a:ext cx="1515745" cy="6953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488295" y="2636520"/>
            <a:ext cx="1515745" cy="6953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04875" y="3213100"/>
            <a:ext cx="2376805" cy="25914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799965" y="3213100"/>
            <a:ext cx="2376805" cy="25914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472170" y="3213100"/>
            <a:ext cx="2376805" cy="25914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  <p:bldP spid="9" grpId="0" bldLvl="0" animBg="1"/>
      <p:bldP spid="9" grpId="1" animBg="1"/>
      <p:bldP spid="6" grpId="0" bldLvl="0" animBg="1"/>
      <p:bldP spid="6" grpId="1" animBg="1"/>
      <p:bldP spid="7" grpId="0" bldLvl="0" animBg="1"/>
      <p:bldP spid="7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0645" y="1537970"/>
            <a:ext cx="12030075" cy="37814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847215" y="1484630"/>
            <a:ext cx="1515745" cy="6953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024245" y="1537970"/>
            <a:ext cx="1515745" cy="6953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40595" y="1484630"/>
            <a:ext cx="1982470" cy="6953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51180" y="2276475"/>
            <a:ext cx="2570480" cy="30854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007485" y="2233295"/>
            <a:ext cx="3716655" cy="31286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040370" y="2233295"/>
            <a:ext cx="3945890" cy="31413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  <p:bldP spid="9" grpId="0" bldLvl="0" animBg="1"/>
      <p:bldP spid="9" grpId="1" animBg="1"/>
      <p:bldP spid="6" grpId="0" bldLvl="0" animBg="1"/>
      <p:bldP spid="6" grpId="1" animBg="1"/>
      <p:bldP spid="7" grpId="0" bldLvl="0" animBg="1"/>
      <p:bldP spid="7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66</cp:revision>
  <dcterms:created xsi:type="dcterms:W3CDTF">2015-09-16T06:44:00Z</dcterms:created>
  <dcterms:modified xsi:type="dcterms:W3CDTF">2026-01-26T06:24:13Z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2052-12.1.0.24657</vt:lpwstr>
  </property>
  <property fmtid="{D5CDD505-2E9C-101B-9397-08002B2CF9AE}" pid="3" name="ICV">
    <vt:lpwstr>0803F182AC044BA3913AF2E555CD301E</vt:lpwstr>
  </property>
</Properties>
</file>