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2633345"/>
            <a:ext cx="912495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676275"/>
            <a:ext cx="118205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1412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1412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3741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412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965" y="2132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55515" y="29248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340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5551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3580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586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2367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0730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67305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04155" y="4965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328025" y="4965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08385" y="48691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39695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520055" y="573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72170" y="57188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208385" y="5711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233170"/>
            <a:ext cx="116681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184467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17729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1844675"/>
            <a:ext cx="1995170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425" y="256476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485" y="2468245"/>
            <a:ext cx="3909060" cy="321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7935" y="2593340"/>
            <a:ext cx="4166870" cy="305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223770"/>
            <a:ext cx="103632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206057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21329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2047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370" y="285305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630" y="290004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7980" y="278066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47570"/>
            <a:ext cx="10953750" cy="2562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470" y="328485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7485" y="328485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080" y="3429000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