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195" y="2633345"/>
            <a:ext cx="9324975" cy="1590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" y="885825"/>
            <a:ext cx="12068175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0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762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798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48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65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72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0370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7658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63750" y="31991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7172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6798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2485" y="32232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550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7172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18451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92485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991360" y="466725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871720" y="47967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04037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84834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35505" y="54457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871720" y="55016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40370" y="55892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776585" y="55791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1828800"/>
            <a:ext cx="10020300" cy="320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440" y="28194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47440" y="35560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440" y="436499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8160" y="285305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8160" y="3644900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8160" y="42932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814195"/>
            <a:ext cx="10839450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4065" y="42932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16905" y="42208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7845" y="42932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7980" y="42208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8115" y="429323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00640" y="4220845"/>
            <a:ext cx="758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2014220"/>
            <a:ext cx="103917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4780" y="3500755"/>
            <a:ext cx="2413000" cy="1802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4415" y="3429000"/>
            <a:ext cx="2413000" cy="1802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080" y="3356610"/>
            <a:ext cx="2413000" cy="1802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2026-01-25T07:23:07Z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