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34" r:id="rId5"/>
    <p:sldId id="30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0112" y="3081337"/>
            <a:ext cx="277177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2047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902181"/>
            <a:ext cx="108012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6360" y="2945095"/>
            <a:ext cx="396044" cy="229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31782" y="2945095"/>
            <a:ext cx="396044" cy="229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4365104"/>
            <a:ext cx="396044" cy="229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41997" y="4365104"/>
            <a:ext cx="396044" cy="229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23792" y="4153982"/>
            <a:ext cx="1080120" cy="643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105075" y="60212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4256" y="5656332"/>
            <a:ext cx="387667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277475" cy="2038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2259416"/>
            <a:ext cx="27050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70681" y="2259416"/>
            <a:ext cx="27050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19937" y="2259416"/>
            <a:ext cx="27050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97890" y="2924944"/>
            <a:ext cx="27050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81870" y="2924944"/>
            <a:ext cx="27050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92229" y="2924944"/>
            <a:ext cx="27050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514856" cy="548638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3212976"/>
            <a:ext cx="511256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215396"/>
            <a:ext cx="5328592" cy="153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907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8039100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976446"/>
            <a:ext cx="8064896" cy="1668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2026-01-16T13:14:53Z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