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62187"/>
            <a:ext cx="115252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588" y="2073900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492896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7988" y="2073900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3392" y="2492896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6350" y="2073900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936317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5560" y="4282025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87788" y="4849416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98154" y="4282025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76220" y="4901989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08495" y="4244966"/>
            <a:ext cx="10441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468052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54673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77857"/>
            <a:ext cx="3744416" cy="1507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74580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558946"/>
            <a:ext cx="5616624" cy="1128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612068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55073"/>
            <a:ext cx="8064896" cy="1571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5064"/>
            <a:ext cx="37444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22343"/>
            <a:ext cx="8352928" cy="1752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050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154" y="4005064"/>
            <a:ext cx="3153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5811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14828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95026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8874" y="5737808"/>
            <a:ext cx="7587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50693"/>
            <a:ext cx="10582275" cy="230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1352897"/>
            <a:ext cx="432048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1839033"/>
            <a:ext cx="648072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7348" y="1538981"/>
            <a:ext cx="912787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70845" y="2416628"/>
            <a:ext cx="912787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0905" y="4033951"/>
            <a:ext cx="480739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3097" y="4033951"/>
            <a:ext cx="480739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5598" y="4033951"/>
            <a:ext cx="480739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1638" y="4033951"/>
            <a:ext cx="480739" cy="347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67054" y="5517721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94102" y="5517721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98001" y="5517721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94081" y="6336847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832704" y="6336847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224086" y="6336847"/>
            <a:ext cx="316824" cy="2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168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127" y="19168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018" y="2564904"/>
            <a:ext cx="65244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8707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50976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2147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249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42" y="3802410"/>
            <a:ext cx="1102042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38024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8014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67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5047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1761" y="324621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5432" y="324621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6115" y="324621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9234" y="3246214"/>
            <a:ext cx="7353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