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0" y="3138487"/>
            <a:ext cx="24765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14335"/>
            <a:ext cx="1728192" cy="2093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9628" y="2861596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414335"/>
            <a:ext cx="1728192" cy="2093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3907" y="2856622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2356" y="3493676"/>
            <a:ext cx="1728192" cy="2093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8186" y="2856621"/>
            <a:ext cx="166002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40" y="3454007"/>
            <a:ext cx="3513312" cy="2053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68408" y="2856621"/>
            <a:ext cx="158417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367240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302445"/>
            <a:ext cx="468052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43037"/>
            <a:ext cx="116871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34888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21905"/>
            <a:ext cx="3816424" cy="348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098886"/>
            <a:ext cx="3600400" cy="131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6912768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