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700020"/>
            <a:ext cx="93345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109345"/>
            <a:ext cx="11877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720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980" y="27089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85" y="26752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2848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848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9331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40049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40049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9331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99965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67980" y="46532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22986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99965" y="527748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7980" y="537337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0730" y="52292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952500"/>
            <a:ext cx="11925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1700530"/>
            <a:ext cx="17348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710" y="155638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1628775"/>
            <a:ext cx="18719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220472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30" y="2171065"/>
            <a:ext cx="418528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80" y="2276475"/>
            <a:ext cx="4522470" cy="3691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128520"/>
            <a:ext cx="107346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2204720"/>
            <a:ext cx="17348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55" y="2128520"/>
            <a:ext cx="17348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060" y="2204720"/>
            <a:ext cx="17348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5" y="285305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75" y="292481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2480" y="278066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223770"/>
            <a:ext cx="10629900" cy="2409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370" y="3500755"/>
            <a:ext cx="2731770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630" y="3429000"/>
            <a:ext cx="2731770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125" y="3500755"/>
            <a:ext cx="2731770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