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2604770"/>
            <a:ext cx="9248775" cy="1647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942975"/>
            <a:ext cx="11744325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44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34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405" y="31927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37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834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40767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8797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340" y="39935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51405" y="46736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7620" y="46736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64475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4834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71145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447665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40041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08385" y="54940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928370"/>
            <a:ext cx="1166812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162877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0" y="170053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60" y="1556385"/>
            <a:ext cx="20999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325" y="2493010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395" y="2493010"/>
            <a:ext cx="4133850" cy="317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21245" y="2395855"/>
            <a:ext cx="3942080" cy="3490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9" grpId="0" bldLvl="0" animBg="1"/>
      <p:bldP spid="9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2090420"/>
            <a:ext cx="103822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1329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07710" y="21329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05" y="22047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75" y="3068955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675" y="2996565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025" y="3068955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9" grpId="0" bldLvl="0" animBg="1"/>
      <p:bldP spid="9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2247900"/>
            <a:ext cx="1014412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740" y="22047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900" y="224790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595" y="22047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75" y="3068955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575" y="2924810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515" y="2853055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9" grpId="0" bldLvl="0" animBg="1"/>
      <p:bldP spid="9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2026-01-26T06:21:57Z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