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738120"/>
            <a:ext cx="9601200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099820"/>
            <a:ext cx="120872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550" y="170053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0" y="170053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025" y="1628775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385" y="170053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550" y="249301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10" y="235585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7865" y="242062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80445" y="242062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068955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15865" y="307594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080" y="307594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195" y="301117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73126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379603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386080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340" y="386080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51612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15865" y="451612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32420" y="4436745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48340" y="465328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099310" y="5102225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15865" y="5288915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6075" y="508508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776585" y="5373370"/>
            <a:ext cx="958850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1019175"/>
            <a:ext cx="120396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650" y="1484630"/>
            <a:ext cx="558800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405" y="2204720"/>
            <a:ext cx="558800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4065" y="1844675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595" y="1844675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564765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68220" y="3284855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4065" y="2924810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40595" y="2924810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9695" y="3716655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39695" y="4436745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44110" y="4076700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80550" y="4048125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39695" y="4796790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67305" y="5516880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44110" y="5156835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72395" y="5229225"/>
            <a:ext cx="64198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143125"/>
            <a:ext cx="113919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350075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3356610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3356610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423795"/>
            <a:ext cx="1091565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225" y="306895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1765" y="299656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3970" y="306895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2026-01-26T03:06:12Z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