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3086100"/>
            <a:ext cx="46386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26496" y="3706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9212"/>
            <a:ext cx="117443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3477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43" y="4078635"/>
            <a:ext cx="1150620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869160"/>
            <a:ext cx="3362325" cy="1390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4607222"/>
            <a:ext cx="22098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1873728"/>
            <a:ext cx="10886703" cy="2362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9386" y="4935612"/>
            <a:ext cx="4086454" cy="1324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2194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33" y="2064668"/>
            <a:ext cx="9820275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93305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7531" y="393305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1510" y="393305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