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5" r:id="rId4"/>
    <p:sldId id="306" r:id="rId5"/>
    <p:sldId id="30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19350"/>
            <a:ext cx="117443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466" y="267128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585" y="267128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3403" y="2671280"/>
            <a:ext cx="24513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161346"/>
            <a:ext cx="32403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16134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8341" y="314754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3483863"/>
            <a:ext cx="31683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8128" y="352927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44624" y="352927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9736" y="400276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1726" y="443855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09406" y="4438553"/>
            <a:ext cx="6226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76694" y="4765862"/>
            <a:ext cx="6226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54164" y="4873893"/>
            <a:ext cx="6226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49313" y="4873893"/>
            <a:ext cx="6226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36179" y="5334450"/>
            <a:ext cx="6226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893" y="2060848"/>
            <a:ext cx="100107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653136"/>
            <a:ext cx="396044" cy="29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3244" y="4653136"/>
            <a:ext cx="396044" cy="29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3001" y="4653136"/>
            <a:ext cx="396044" cy="29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4884" y="4653136"/>
            <a:ext cx="396044" cy="29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7357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25289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1676" y="25289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35281" y="25289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29626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56073" y="3737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3527" y="3737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5820" y="4707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0770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55082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