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95512"/>
            <a:ext cx="112966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346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2232248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184482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2678113"/>
            <a:ext cx="2232248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7878" y="1863353"/>
            <a:ext cx="16741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0636" y="2549651"/>
            <a:ext cx="3621908" cy="2648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2396" y="1842537"/>
            <a:ext cx="15589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1060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430" y="2060848"/>
            <a:ext cx="2073178" cy="3371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1912" y="1412776"/>
            <a:ext cx="17289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1368" y="2018695"/>
            <a:ext cx="2073178" cy="3371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6345" y="1468436"/>
            <a:ext cx="17289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1876590"/>
            <a:ext cx="3240360" cy="3371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1412776"/>
            <a:ext cx="17289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55357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1872208" cy="1042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5922" y="2636912"/>
            <a:ext cx="1872208" cy="1042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4074" y="2636912"/>
            <a:ext cx="1872208" cy="1042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066" y="4589724"/>
            <a:ext cx="109061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800666"/>
            <a:ext cx="5040560" cy="916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811146"/>
            <a:ext cx="5040560" cy="916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6636"/>
            <a:ext cx="10408244" cy="55813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44824"/>
            <a:ext cx="3600400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900539"/>
            <a:ext cx="4536504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6912768" cy="2379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79" y="1369066"/>
            <a:ext cx="8250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1977265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864" y="2601066"/>
            <a:ext cx="3533928" cy="97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07286"/>
            <a:ext cx="6480720" cy="1839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1328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2002" y="21328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6973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1984" y="26973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32849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3202" y="32849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21663" y="38610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50594" y="38610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19736" y="44499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06946" y="44499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346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670" y="2636912"/>
            <a:ext cx="547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4999" y="2636912"/>
            <a:ext cx="547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6559" y="2636912"/>
            <a:ext cx="547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3200823"/>
            <a:ext cx="547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66101" y="3200823"/>
            <a:ext cx="547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74982" y="3200823"/>
            <a:ext cx="547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35482" y="3802988"/>
            <a:ext cx="547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70743" y="3802988"/>
            <a:ext cx="547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63877" y="3802988"/>
            <a:ext cx="547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12424" y="379915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26316" y="472081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05181" y="472081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0135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43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3904" y="4490865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1195" y="4490865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23210" y="4490865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53904" y="5208495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21195" y="5254795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29702" y="525468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6032" y="271529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1617" y="271529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4052" y="271529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2153" y="271529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54345" y="2715294"/>
            <a:ext cx="149783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9686" y="3501008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0547" y="3501008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46132" y="3501008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37382" y="3501008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10597" y="3501008"/>
            <a:ext cx="59351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5085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7809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5616" y="2780928"/>
            <a:ext cx="556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5667" y="2780928"/>
            <a:ext cx="556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7292" y="2780928"/>
            <a:ext cx="556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333815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5808" y="3360302"/>
            <a:ext cx="556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53342" y="3360302"/>
            <a:ext cx="556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27094" y="3360302"/>
            <a:ext cx="556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2026-01-16T09:57:05Z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