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24100"/>
            <a:ext cx="115443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441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876800"/>
            <a:ext cx="10544175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564904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9836" y="2564904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9659" y="2564904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1138" y="2564904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41636" y="3212976"/>
            <a:ext cx="5265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8636" y="3789040"/>
            <a:ext cx="14318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6020009"/>
            <a:ext cx="103691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251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20125"/>
            <a:ext cx="5904656" cy="2011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545644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9526" y="545644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9511" y="545644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0519" y="545644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9118" y="599416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9574" y="599416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4282" y="599416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88365" y="599416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489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5799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5434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1565" y="2993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1064" y="2993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1048360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99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709366"/>
            <a:ext cx="4320480" cy="2383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3025"/>
            <a:ext cx="116967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13285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0636" y="213285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7089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5265" y="27089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3443" y="328498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5701" y="328498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10394" y="3284984"/>
            <a:ext cx="6139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5578" y="3913925"/>
            <a:ext cx="6139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93443" y="4485465"/>
            <a:ext cx="6139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92344" y="4474251"/>
            <a:ext cx="6139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88910" y="5132091"/>
            <a:ext cx="7757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59968" y="5132091"/>
            <a:ext cx="7757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720836"/>
            <a:ext cx="1097280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18448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7869" y="18448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6738" y="254690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1173" y="2546902"/>
            <a:ext cx="6127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26825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12381" y="426825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93536" y="426825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14529" y="426825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89480" y="472083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3592" y="537085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31704" y="596309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36510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501317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0427" y="501317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560308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0236" y="6147243"/>
            <a:ext cx="85973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8793" y="6147243"/>
            <a:ext cx="85973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318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537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39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29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258697"/>
            <a:ext cx="54006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0255"/>
            <a:ext cx="854392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30630"/>
            <a:ext cx="10591800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803" y="3656105"/>
            <a:ext cx="10487025" cy="2990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27648" y="128861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2666" y="128861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253270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0618" y="313478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4222" y="5042366"/>
            <a:ext cx="432048" cy="27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55377" y="5042366"/>
            <a:ext cx="432048" cy="27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48106" y="5042366"/>
            <a:ext cx="432048" cy="27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2026-01-16T10:59:45Z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