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3124200"/>
            <a:ext cx="69342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1440160" cy="122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3868" y="2838446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0012" y="3364895"/>
            <a:ext cx="1440160" cy="122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5873" y="2866954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9797" y="3356992"/>
            <a:ext cx="1440160" cy="122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7878" y="2835108"/>
            <a:ext cx="90241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0432" y="3284149"/>
            <a:ext cx="1440160" cy="122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0592" y="2880124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86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888075"/>
            <a:ext cx="6223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6076" y="353625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286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30038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366357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873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060848"/>
            <a:ext cx="1728192" cy="127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6975" y="35873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5205" y="2060848"/>
            <a:ext cx="1728192" cy="127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4494" y="35873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4850" y="2060848"/>
            <a:ext cx="2117386" cy="127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6" y="1340768"/>
            <a:ext cx="117538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29754"/>
            <a:ext cx="2880320" cy="151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381642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