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714625"/>
            <a:ext cx="927735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19200"/>
            <a:ext cx="1121092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793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765" y="24828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32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68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232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79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9433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0793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60685" y="39433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3795" y="4484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586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07935" y="44742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6068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23795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5865" y="5218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0793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560685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223770"/>
            <a:ext cx="11534775" cy="24098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02946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10555" y="3211830"/>
            <a:ext cx="443865" cy="3968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5515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91360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75910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840595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943100"/>
            <a:ext cx="119538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249301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249301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015" y="24206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3213100"/>
            <a:ext cx="2597150" cy="262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540" y="3115945"/>
            <a:ext cx="2597150" cy="262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7890" y="3068955"/>
            <a:ext cx="4824730" cy="262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19200"/>
            <a:ext cx="114490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12458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1810" y="1124585"/>
            <a:ext cx="189992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105283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25" y="1819910"/>
            <a:ext cx="2700020" cy="408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685" y="1772920"/>
            <a:ext cx="4197985" cy="408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25" y="1946910"/>
            <a:ext cx="3570605" cy="408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