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212" y="3128962"/>
            <a:ext cx="574357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1092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3284984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9776" y="4293096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4232" y="3284984"/>
            <a:ext cx="50405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36260" y="4293096"/>
            <a:ext cx="50405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36260" y="5157192"/>
            <a:ext cx="50405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10594" y="5445224"/>
            <a:ext cx="50405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13285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17379" y="213285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95303" y="213285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35273" y="213285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3552" y="263691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85362" y="263691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60056" y="263691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75934" y="263691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7408" y="3933056"/>
            <a:ext cx="345638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615648"/>
            <a:ext cx="4464496" cy="16054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680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509120"/>
            <a:ext cx="6264696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2026-01-16T11:33:59Z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