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2857500"/>
            <a:ext cx="48672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124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5509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5250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8141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53136"/>
            <a:ext cx="966787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9165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8511" y="29165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36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2347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1537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3876" y="3284984"/>
            <a:ext cx="698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8559" y="3319709"/>
            <a:ext cx="4654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967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11862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2026-01-16T11:27:04Z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